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8" r:id="rId4"/>
    <p:sldId id="261" r:id="rId5"/>
    <p:sldId id="262" r:id="rId6"/>
    <p:sldId id="268" r:id="rId7"/>
    <p:sldId id="263" r:id="rId8"/>
    <p:sldId id="283" r:id="rId9"/>
    <p:sldId id="265" r:id="rId10"/>
    <p:sldId id="274" r:id="rId11"/>
    <p:sldId id="282" r:id="rId12"/>
    <p:sldId id="275" r:id="rId13"/>
    <p:sldId id="276" r:id="rId14"/>
    <p:sldId id="281" r:id="rId15"/>
    <p:sldId id="264" r:id="rId16"/>
    <p:sldId id="271" r:id="rId17"/>
    <p:sldId id="272" r:id="rId18"/>
    <p:sldId id="284" r:id="rId19"/>
    <p:sldId id="257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3357" autoAdjust="0"/>
  </p:normalViewPr>
  <p:slideViewPr>
    <p:cSldViewPr>
      <p:cViewPr varScale="1">
        <p:scale>
          <a:sx n="69" d="100"/>
          <a:sy n="69" d="100"/>
        </p:scale>
        <p:origin x="14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3400" y="1752600"/>
            <a:ext cx="7429500" cy="1143000"/>
          </a:xfrm>
        </p:spPr>
        <p:txBody>
          <a:bodyPr/>
          <a:lstStyle/>
          <a:p>
            <a:r>
              <a:rPr lang="en-GB" sz="4000" dirty="0" smtClean="0"/>
              <a:t>Steering Committee Meeting </a:t>
            </a:r>
            <a:br>
              <a:rPr lang="en-GB" sz="4000" dirty="0" smtClean="0"/>
            </a:br>
            <a:r>
              <a:rPr lang="en-GB" sz="4000" dirty="0" smtClean="0"/>
              <a:t>WA Project</a:t>
            </a:r>
          </a:p>
          <a:p>
            <a:r>
              <a:rPr lang="en-GB" sz="3200" dirty="0" smtClean="0"/>
              <a:t>25 March 2015, Accra, Ghana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4572000"/>
            <a:ext cx="4575175" cy="990600"/>
          </a:xfrm>
        </p:spPr>
        <p:txBody>
          <a:bodyPr/>
          <a:lstStyle/>
          <a:p>
            <a:r>
              <a:rPr lang="en-GB" dirty="0" smtClean="0"/>
              <a:t>I. Hoeschle-Zeledon</a:t>
            </a:r>
          </a:p>
          <a:p>
            <a:r>
              <a:rPr lang="en-GB" dirty="0" smtClean="0"/>
              <a:t>Coordinator, ESA and WA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175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819400" y="1066800"/>
            <a:ext cx="5181600" cy="685800"/>
          </a:xfrm>
        </p:spPr>
        <p:txBody>
          <a:bodyPr/>
          <a:lstStyle/>
          <a:p>
            <a:r>
              <a:rPr lang="en-GB" sz="3600" i="1" dirty="0" smtClean="0"/>
              <a:t>Science Advisory Group</a:t>
            </a:r>
            <a:endParaRPr lang="en-GB" sz="36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7772400" cy="4038600"/>
          </a:xfrm>
        </p:spPr>
        <p:txBody>
          <a:bodyPr/>
          <a:lstStyle/>
          <a:p>
            <a:pPr marL="114300" indent="0">
              <a:buNone/>
            </a:pPr>
            <a:r>
              <a:rPr lang="en-GB" sz="2000" dirty="0" smtClean="0"/>
              <a:t>Reports to and advises the PCT</a:t>
            </a:r>
            <a:r>
              <a:rPr lang="en-US" sz="2000" dirty="0"/>
              <a:t> on the overall strategy and direction of the program, program coherence and opportunities for </a:t>
            </a:r>
            <a:r>
              <a:rPr lang="en-US" sz="2000" dirty="0" smtClean="0"/>
              <a:t>partnerships </a:t>
            </a:r>
          </a:p>
          <a:p>
            <a:pPr marL="114300" indent="0">
              <a:buNone/>
            </a:pPr>
            <a:r>
              <a:rPr lang="en-GB" sz="2000" dirty="0" smtClean="0"/>
              <a:t>Two meetings (July, November 2014), field trip in Tanzania:</a:t>
            </a:r>
          </a:p>
          <a:p>
            <a:r>
              <a:rPr lang="en-US" sz="2400" dirty="0" smtClean="0"/>
              <a:t>focus </a:t>
            </a:r>
            <a:r>
              <a:rPr lang="en-US" sz="2400" dirty="0"/>
              <a:t>of the </a:t>
            </a:r>
            <a:r>
              <a:rPr lang="en-US" sz="2400" dirty="0" smtClean="0"/>
              <a:t>research: supply-driven technologies </a:t>
            </a:r>
          </a:p>
          <a:p>
            <a:r>
              <a:rPr lang="en-US" sz="2400" dirty="0" smtClean="0"/>
              <a:t>who </a:t>
            </a:r>
            <a:r>
              <a:rPr lang="en-US" sz="2400" dirty="0"/>
              <a:t>can be effective in scaling </a:t>
            </a:r>
            <a:r>
              <a:rPr lang="en-US" sz="2400" dirty="0" smtClean="0"/>
              <a:t>up?</a:t>
            </a:r>
          </a:p>
          <a:p>
            <a:r>
              <a:rPr lang="en-US" sz="2400" dirty="0"/>
              <a:t>l</a:t>
            </a:r>
            <a:r>
              <a:rPr lang="en-US" sz="2400" dirty="0" smtClean="0"/>
              <a:t>ack of social and economic analyses of technologies to help farmers make decisions on risks and implications of technologies</a:t>
            </a:r>
          </a:p>
          <a:p>
            <a:r>
              <a:rPr lang="en-US" sz="2400" dirty="0" smtClean="0"/>
              <a:t>revision of research hypothesis for testability and linkage to objectives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36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819400" y="1066800"/>
            <a:ext cx="5181600" cy="685800"/>
          </a:xfrm>
        </p:spPr>
        <p:txBody>
          <a:bodyPr/>
          <a:lstStyle/>
          <a:p>
            <a:endParaRPr lang="en-GB" sz="36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7772400" cy="4038600"/>
          </a:xfrm>
        </p:spPr>
        <p:txBody>
          <a:bodyPr/>
          <a:lstStyle/>
          <a:p>
            <a:r>
              <a:rPr lang="en-US" sz="2400" dirty="0"/>
              <a:t>more social science partners, capacity building of partners beyond formal degrees, partner with policy </a:t>
            </a:r>
            <a:r>
              <a:rPr lang="en-US" sz="2400" dirty="0" smtClean="0"/>
              <a:t>makers </a:t>
            </a:r>
            <a:r>
              <a:rPr lang="en-US" sz="2400" dirty="0"/>
              <a:t>to facilitate </a:t>
            </a:r>
            <a:r>
              <a:rPr lang="en-US" sz="2400" dirty="0" smtClean="0"/>
              <a:t>change</a:t>
            </a:r>
          </a:p>
          <a:p>
            <a:r>
              <a:rPr lang="en-US" sz="2400" dirty="0" smtClean="0"/>
              <a:t> agric. intensification with market orientation a viable option for resource poor farmers with no incentives given?</a:t>
            </a:r>
            <a:br>
              <a:rPr lang="en-US" sz="2400" dirty="0" smtClean="0"/>
            </a:br>
            <a:r>
              <a:rPr lang="en-US" sz="2400" dirty="0" smtClean="0"/>
              <a:t>how can they be supported to reduce their risks?</a:t>
            </a:r>
          </a:p>
          <a:p>
            <a:r>
              <a:rPr lang="en-GB" sz="2400" dirty="0"/>
              <a:t>u</a:t>
            </a:r>
            <a:r>
              <a:rPr lang="en-GB" sz="2400" dirty="0" smtClean="0"/>
              <a:t>se of identified farm typologies in our research</a:t>
            </a:r>
          </a:p>
          <a:p>
            <a:r>
              <a:rPr lang="en-GB" sz="2400" dirty="0" smtClean="0"/>
              <a:t>more efforts to get private entrepreneurs on the platforms</a:t>
            </a:r>
          </a:p>
          <a:p>
            <a:r>
              <a:rPr lang="en-GB" sz="2400" dirty="0"/>
              <a:t>f</a:t>
            </a:r>
            <a:r>
              <a:rPr lang="en-GB" sz="2400" dirty="0" smtClean="0"/>
              <a:t>emale farmer involvement in trials</a:t>
            </a:r>
            <a:endParaRPr lang="en-US" sz="2400" dirty="0" smtClean="0"/>
          </a:p>
          <a:p>
            <a:endParaRPr lang="en-US" dirty="0" smtClean="0"/>
          </a:p>
          <a:p>
            <a:pPr marL="1143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06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294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133600"/>
            <a:ext cx="7772400" cy="4419600"/>
          </a:xfrm>
        </p:spPr>
        <p:txBody>
          <a:bodyPr/>
          <a:lstStyle/>
          <a:p>
            <a:r>
              <a:rPr lang="en-GB" dirty="0" smtClean="0"/>
              <a:t>New </a:t>
            </a:r>
            <a:r>
              <a:rPr lang="en-GB" dirty="0" err="1" smtClean="0"/>
              <a:t>Comms</a:t>
            </a:r>
            <a:r>
              <a:rPr lang="en-GB" dirty="0" smtClean="0"/>
              <a:t> officer </a:t>
            </a:r>
          </a:p>
          <a:p>
            <a:r>
              <a:rPr lang="en-GB" dirty="0" smtClean="0"/>
              <a:t>AVRDC’s term ending in September 2015</a:t>
            </a:r>
          </a:p>
          <a:p>
            <a:r>
              <a:rPr lang="en-GB" dirty="0" smtClean="0"/>
              <a:t>CSIR</a:t>
            </a:r>
          </a:p>
          <a:p>
            <a:r>
              <a:rPr lang="en-GB" dirty="0" smtClean="0"/>
              <a:t>CORAF</a:t>
            </a:r>
          </a:p>
          <a:p>
            <a:r>
              <a:rPr lang="en-GB" dirty="0"/>
              <a:t>IFPRI 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09800" y="1295400"/>
            <a:ext cx="6629400" cy="609600"/>
          </a:xfrm>
        </p:spPr>
        <p:txBody>
          <a:bodyPr/>
          <a:lstStyle/>
          <a:p>
            <a:r>
              <a:rPr lang="en-GB" sz="3600" i="1" dirty="0" smtClean="0"/>
              <a:t>Steering Committee membership</a:t>
            </a:r>
            <a:endParaRPr 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752600"/>
            <a:ext cx="7772400" cy="4800600"/>
          </a:xfrm>
        </p:spPr>
        <p:txBody>
          <a:bodyPr/>
          <a:lstStyle/>
          <a:p>
            <a:r>
              <a:rPr lang="en-GB" dirty="0" smtClean="0"/>
              <a:t>Technical reports to donor  (April)</a:t>
            </a:r>
          </a:p>
          <a:p>
            <a:r>
              <a:rPr lang="en-GB" dirty="0" smtClean="0"/>
              <a:t>Regional log frame and project doc need revision</a:t>
            </a:r>
          </a:p>
          <a:p>
            <a:r>
              <a:rPr lang="en-GB" dirty="0" smtClean="0"/>
              <a:t>Finalization of 2015/16 work plans by</a:t>
            </a:r>
          </a:p>
          <a:p>
            <a:r>
              <a:rPr lang="en-GB" dirty="0" smtClean="0"/>
              <a:t>Approval by Steering Committee by</a:t>
            </a:r>
          </a:p>
          <a:p>
            <a:r>
              <a:rPr lang="en-GB" dirty="0" smtClean="0"/>
              <a:t>New partner contracts by</a:t>
            </a:r>
          </a:p>
          <a:p>
            <a:r>
              <a:rPr lang="en-GB" dirty="0" smtClean="0"/>
              <a:t>PCT meetings April and June</a:t>
            </a:r>
          </a:p>
          <a:p>
            <a:r>
              <a:rPr lang="en-GB" dirty="0" smtClean="0"/>
              <a:t>SAG meeting ???</a:t>
            </a:r>
          </a:p>
          <a:p>
            <a:r>
              <a:rPr lang="en-GB" dirty="0" smtClean="0"/>
              <a:t>Exchange visit to Ethiopia on watershed/ landscape management (April)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86000" y="1066800"/>
            <a:ext cx="5791200" cy="609600"/>
          </a:xfrm>
        </p:spPr>
        <p:txBody>
          <a:bodyPr/>
          <a:lstStyle/>
          <a:p>
            <a:r>
              <a:rPr lang="en-GB" sz="3600" i="1" dirty="0" smtClean="0"/>
              <a:t>Next activities and events</a:t>
            </a:r>
            <a:endParaRPr lang="en-US" sz="36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Program learning event (Oct.) </a:t>
            </a:r>
          </a:p>
          <a:p>
            <a:r>
              <a:rPr lang="en-GB" dirty="0" smtClean="0"/>
              <a:t>Program scientific symposium (Oct.)</a:t>
            </a:r>
          </a:p>
          <a:p>
            <a:r>
              <a:rPr lang="en-GB" dirty="0" smtClean="0"/>
              <a:t>Program retreat (May)</a:t>
            </a:r>
          </a:p>
          <a:p>
            <a:r>
              <a:rPr lang="en-GB" dirty="0" smtClean="0"/>
              <a:t>Contract reviews (Chief Scientist, Coordinator) </a:t>
            </a:r>
          </a:p>
          <a:p>
            <a:r>
              <a:rPr lang="en-GB" dirty="0" smtClean="0"/>
              <a:t>USAID commissioned Program Evaluation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2057400"/>
            <a:ext cx="7772400" cy="4648200"/>
          </a:xfrm>
        </p:spPr>
        <p:txBody>
          <a:bodyPr/>
          <a:lstStyle/>
          <a:p>
            <a:r>
              <a:rPr lang="en-GB" dirty="0" smtClean="0"/>
              <a:t>Late submission of work plans for timely submission to SC despite deadline of 15 March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/>
              <a:t>Respecting reporting deadlines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/>
              <a:t>Poor quality reports</a:t>
            </a:r>
          </a:p>
          <a:p>
            <a:r>
              <a:rPr lang="en-GB" dirty="0" smtClean="0"/>
              <a:t>Lack of regular team meetings; sharing of minutes of meetings</a:t>
            </a:r>
          </a:p>
          <a:p>
            <a:endParaRPr lang="en-GB" dirty="0" smtClean="0"/>
          </a:p>
          <a:p>
            <a:endParaRPr lang="en-GB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5600" y="1066800"/>
            <a:ext cx="5181600" cy="685800"/>
          </a:xfrm>
        </p:spPr>
        <p:txBody>
          <a:bodyPr/>
          <a:lstStyle/>
          <a:p>
            <a:r>
              <a:rPr lang="en-GB" sz="3600" i="1" dirty="0" smtClean="0"/>
              <a:t>Management issues</a:t>
            </a:r>
            <a:endParaRPr lang="en-US" sz="36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524000"/>
            <a:ext cx="7772400" cy="4800600"/>
          </a:xfrm>
        </p:spPr>
        <p:txBody>
          <a:bodyPr/>
          <a:lstStyle/>
          <a:p>
            <a:r>
              <a:rPr lang="en-GB" dirty="0" smtClean="0"/>
              <a:t>Summary report on baseline survey findings in Ghana and Mali expected by scientists;</a:t>
            </a:r>
            <a:br>
              <a:rPr lang="en-GB" dirty="0" smtClean="0"/>
            </a:br>
            <a:r>
              <a:rPr lang="en-GB" dirty="0" smtClean="0"/>
              <a:t>no IFPRI regional M&amp;E specialist  </a:t>
            </a:r>
          </a:p>
          <a:p>
            <a:r>
              <a:rPr lang="en-GB" dirty="0" smtClean="0"/>
              <a:t>Change of partner staff (IWMI, AVRDC)</a:t>
            </a:r>
          </a:p>
          <a:p>
            <a:r>
              <a:rPr lang="en-GB" dirty="0" smtClean="0"/>
              <a:t>Opportunities for exchange visits to Tanzania and Ghana missed</a:t>
            </a:r>
          </a:p>
          <a:p>
            <a:r>
              <a:rPr lang="en-GB" dirty="0" smtClean="0"/>
              <a:t>Identification of a PhD student for studies at </a:t>
            </a:r>
            <a:r>
              <a:rPr lang="en-GB" dirty="0" err="1" smtClean="0"/>
              <a:t>Wageningen</a:t>
            </a:r>
            <a:r>
              <a:rPr lang="en-GB" dirty="0" smtClean="0"/>
              <a:t> University and research in WA</a:t>
            </a:r>
          </a:p>
          <a:p>
            <a:endParaRPr lang="en-GB" dirty="0" smtClean="0"/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19400" y="838200"/>
            <a:ext cx="5867400" cy="609600"/>
          </a:xfrm>
        </p:spPr>
        <p:txBody>
          <a:bodyPr/>
          <a:lstStyle/>
          <a:p>
            <a:r>
              <a:rPr lang="en-GB" sz="3600" i="1" dirty="0" smtClean="0"/>
              <a:t>Implementation challenges</a:t>
            </a:r>
            <a:endParaRPr lang="en-US" sz="3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76400"/>
            <a:ext cx="7772400" cy="4038600"/>
          </a:xfrm>
        </p:spPr>
        <p:txBody>
          <a:bodyPr/>
          <a:lstStyle/>
          <a:p>
            <a:r>
              <a:rPr lang="en-GB" dirty="0" smtClean="0"/>
              <a:t>Key partners not present in action countries; implementation by remote control</a:t>
            </a:r>
          </a:p>
          <a:p>
            <a:r>
              <a:rPr lang="en-GB" dirty="0" smtClean="0"/>
              <a:t>Lack of integration of research sites and scientists in Mali</a:t>
            </a:r>
          </a:p>
          <a:p>
            <a:r>
              <a:rPr lang="en-GB" dirty="0" smtClean="0"/>
              <a:t>Platforms not yet operational</a:t>
            </a:r>
          </a:p>
          <a:p>
            <a:r>
              <a:rPr lang="en-GB" dirty="0" smtClean="0"/>
              <a:t>Capacity/commitment of SARI</a:t>
            </a:r>
          </a:p>
          <a:p>
            <a:r>
              <a:rPr lang="en-GB" dirty="0" smtClean="0"/>
              <a:t>Alignment with other USAID initiatives not yet operational, e.g. with ATT and ADVANCE in Ghana,  Innovation Labs (</a:t>
            </a:r>
            <a:r>
              <a:rPr lang="en-GB" dirty="0" err="1" smtClean="0"/>
              <a:t>Sust</a:t>
            </a:r>
            <a:r>
              <a:rPr lang="en-GB" dirty="0" smtClean="0"/>
              <a:t>. Intensification, Mechanization, Irrigation, Post-harvest)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876800"/>
          </a:xfrm>
        </p:spPr>
        <p:txBody>
          <a:bodyPr/>
          <a:lstStyle/>
          <a:p>
            <a:r>
              <a:rPr lang="en-GB" sz="2400" dirty="0" smtClean="0"/>
              <a:t>Visualization of SI: Program </a:t>
            </a:r>
            <a:r>
              <a:rPr lang="en-GB" sz="2400" dirty="0" err="1" smtClean="0"/>
              <a:t>Comms</a:t>
            </a:r>
            <a:r>
              <a:rPr lang="en-GB" sz="2400" dirty="0" smtClean="0"/>
              <a:t> team to come up with a suggestion </a:t>
            </a:r>
          </a:p>
          <a:p>
            <a:r>
              <a:rPr lang="en-GB" sz="2400" dirty="0" smtClean="0"/>
              <a:t>Data Management: to become part of new partner contracts</a:t>
            </a:r>
          </a:p>
          <a:p>
            <a:r>
              <a:rPr lang="en-GB" sz="2400" dirty="0" smtClean="0"/>
              <a:t>Teams need to conduct monthly meetings and disseminate minutes</a:t>
            </a:r>
          </a:p>
          <a:p>
            <a:r>
              <a:rPr lang="en-GB" sz="2400" dirty="0" smtClean="0"/>
              <a:t>IFPRI to provide gender disaggregated data for further analysis to strengthen gender research in AR</a:t>
            </a:r>
          </a:p>
          <a:p>
            <a:r>
              <a:rPr lang="en-GB" sz="2400" dirty="0" smtClean="0"/>
              <a:t>Partners not responding to reminders to submit reports ports will be contacted by J. Glover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5800" y="1295400"/>
            <a:ext cx="7848600" cy="685800"/>
          </a:xfrm>
        </p:spPr>
        <p:txBody>
          <a:bodyPr/>
          <a:lstStyle/>
          <a:p>
            <a:r>
              <a:rPr lang="en-GB" sz="3600" i="1" dirty="0" smtClean="0"/>
              <a:t>ESA Steering Committee, 10 Sept. 2014</a:t>
            </a:r>
            <a:endParaRPr lang="en-US" sz="36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175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4876800"/>
          </a:xfrm>
        </p:spPr>
        <p:txBody>
          <a:bodyPr/>
          <a:lstStyle/>
          <a:p>
            <a:pPr marL="114300" indent="0">
              <a:buNone/>
            </a:pPr>
            <a:r>
              <a:rPr lang="en-GB" dirty="0" smtClean="0"/>
              <a:t>2 physical meetings held (July, November 2014):</a:t>
            </a:r>
          </a:p>
          <a:p>
            <a:r>
              <a:rPr lang="en-GB" dirty="0" smtClean="0"/>
              <a:t>Use of AR communication tools needs to be improved</a:t>
            </a:r>
          </a:p>
          <a:p>
            <a:r>
              <a:rPr lang="en-GB" dirty="0" smtClean="0"/>
              <a:t>Exploring opportunities to work with USAID mission funded projects; find ways to better present specific deliverables</a:t>
            </a:r>
          </a:p>
          <a:p>
            <a:r>
              <a:rPr lang="en-GB" dirty="0" smtClean="0"/>
              <a:t>Revision of WA project doc and </a:t>
            </a:r>
            <a:r>
              <a:rPr lang="en-GB" dirty="0" err="1" smtClean="0"/>
              <a:t>logframe</a:t>
            </a:r>
            <a:r>
              <a:rPr lang="en-GB" dirty="0" smtClean="0"/>
              <a:t> by Dec. 2014, annual revisions of all </a:t>
            </a:r>
            <a:r>
              <a:rPr lang="en-GB" dirty="0" err="1" smtClean="0"/>
              <a:t>logframes</a:t>
            </a:r>
            <a:endParaRPr lang="en-GB" dirty="0" smtClean="0"/>
          </a:p>
          <a:p>
            <a:r>
              <a:rPr lang="en-GB" dirty="0" smtClean="0"/>
              <a:t>Ease access of docs on the website</a:t>
            </a:r>
          </a:p>
          <a:p>
            <a:r>
              <a:rPr lang="en-GB" dirty="0" smtClean="0"/>
              <a:t>Organize workshop on sustainability indicators (few specific, measurable indicators)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5600" y="838200"/>
            <a:ext cx="5562600" cy="685800"/>
          </a:xfrm>
        </p:spPr>
        <p:txBody>
          <a:bodyPr/>
          <a:lstStyle/>
          <a:p>
            <a:r>
              <a:rPr lang="en-GB" sz="3600" i="1" dirty="0" smtClean="0"/>
              <a:t>Program C</a:t>
            </a:r>
            <a:r>
              <a:rPr lang="en-GB" sz="3200" i="1" dirty="0" smtClean="0"/>
              <a:t>oordination Team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447800"/>
            <a:ext cx="7772400" cy="4876800"/>
          </a:xfrm>
        </p:spPr>
        <p:txBody>
          <a:bodyPr/>
          <a:lstStyle/>
          <a:p>
            <a:r>
              <a:rPr lang="en-GB" dirty="0" smtClean="0"/>
              <a:t>Organize program-wide scientific symposium (Oct/Nov 2015)</a:t>
            </a:r>
          </a:p>
          <a:p>
            <a:r>
              <a:rPr lang="en-GB" dirty="0" smtClean="0"/>
              <a:t>Attend learning visit to CSISA project in India and Bangladesh</a:t>
            </a:r>
          </a:p>
          <a:p>
            <a:r>
              <a:rPr lang="en-GB" dirty="0" smtClean="0"/>
              <a:t>Hold phase 2 planning meeting</a:t>
            </a:r>
          </a:p>
          <a:p>
            <a:r>
              <a:rPr lang="en-GB" dirty="0" smtClean="0"/>
              <a:t>Shared approach and learning across the regions on gender</a:t>
            </a:r>
          </a:p>
          <a:p>
            <a:r>
              <a:rPr lang="en-GB" dirty="0" smtClean="0"/>
              <a:t>Data sharing plan approved and binding for all sub-contractors</a:t>
            </a:r>
          </a:p>
          <a:p>
            <a:endParaRPr lang="en-GB" dirty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95600" y="838200"/>
            <a:ext cx="5562600" cy="381000"/>
          </a:xfrm>
        </p:spPr>
        <p:txBody>
          <a:bodyPr/>
          <a:lstStyle/>
          <a:p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69513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1155</TotalTime>
  <Words>529</Words>
  <Application>Microsoft Office PowerPoint</Application>
  <PresentationFormat>On-screen Show (4:3)</PresentationFormat>
  <Paragraphs>76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Wingdings</vt:lpstr>
      <vt:lpstr>AfricaRISING_presentation_template_Global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Odhong</cp:lastModifiedBy>
  <cp:revision>86</cp:revision>
  <cp:lastPrinted>2011-10-06T11:45:23Z</cp:lastPrinted>
  <dcterms:created xsi:type="dcterms:W3CDTF">2014-01-29T10:17:18Z</dcterms:created>
  <dcterms:modified xsi:type="dcterms:W3CDTF">2015-03-30T13:53:21Z</dcterms:modified>
</cp:coreProperties>
</file>